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9" r:id="rId2"/>
    <p:sldId id="286" r:id="rId3"/>
    <p:sldId id="337" r:id="rId4"/>
    <p:sldId id="351" r:id="rId5"/>
    <p:sldId id="352" r:id="rId6"/>
    <p:sldId id="347" r:id="rId7"/>
    <p:sldId id="348" r:id="rId8"/>
    <p:sldId id="349" r:id="rId9"/>
    <p:sldId id="353" r:id="rId10"/>
    <p:sldId id="29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00" autoAdjust="0"/>
  </p:normalViewPr>
  <p:slideViewPr>
    <p:cSldViewPr snapToGrid="0">
      <p:cViewPr varScale="1">
        <p:scale>
          <a:sx n="97" d="100"/>
          <a:sy n="97" d="100"/>
        </p:scale>
        <p:origin x="79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  <pc:docChgLst>
    <pc:chgData name="JT Wang" userId="eef39015bd5f34b5" providerId="LiveId" clId="{58FC8F90-697A-4C3C-AC2A-B3ABF48F64CD}"/>
    <pc:docChg chg="modSld">
      <pc:chgData name="JT Wang" userId="eef39015bd5f34b5" providerId="LiveId" clId="{58FC8F90-697A-4C3C-AC2A-B3ABF48F64CD}" dt="2023-10-05T02:38:19.728" v="17" actId="12788"/>
      <pc:docMkLst>
        <pc:docMk/>
      </pc:docMkLst>
      <pc:sldChg chg="addSp modSp mod">
        <pc:chgData name="JT Wang" userId="eef39015bd5f34b5" providerId="LiveId" clId="{58FC8F90-697A-4C3C-AC2A-B3ABF48F64CD}" dt="2023-10-05T02:38:19.728" v="17" actId="12788"/>
        <pc:sldMkLst>
          <pc:docMk/>
          <pc:sldMk cId="2865180745" sldId="340"/>
        </pc:sldMkLst>
        <pc:picChg chg="add mod">
          <ac:chgData name="JT Wang" userId="eef39015bd5f34b5" providerId="LiveId" clId="{58FC8F90-697A-4C3C-AC2A-B3ABF48F64CD}" dt="2023-10-05T02:38:19.728" v="17" actId="12788"/>
          <ac:picMkLst>
            <pc:docMk/>
            <pc:sldMk cId="2865180745" sldId="340"/>
            <ac:picMk id="2" creationId="{AD779E51-B6F4-A6A1-9ECE-4D78BED4FEE7}"/>
          </ac:picMkLst>
        </pc:picChg>
        <pc:picChg chg="mod">
          <ac:chgData name="JT Wang" userId="eef39015bd5f34b5" providerId="LiveId" clId="{58FC8F90-697A-4C3C-AC2A-B3ABF48F64CD}" dt="2023-10-05T02:38:11.835" v="16" actId="1036"/>
          <ac:picMkLst>
            <pc:docMk/>
            <pc:sldMk cId="2865180745" sldId="340"/>
            <ac:picMk id="4" creationId="{D9CDB689-45FF-E2C3-9B9F-9D313A25AB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39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6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僧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寶功德（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身口意三業之頂禮、佈施</a:t>
            </a: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   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三寶之類別（上）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4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身口意三業之頂禮、佈施</a:t>
              </a:r>
              <a:endParaRPr lang="en-US" altLang="zh-TW" sz="4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4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4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21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僧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寶功德（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身口意三業之頂禮、佈施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三寶之類別（上）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6A0A0B7-24AE-E71B-BD69-C6E0CB8E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717563"/>
            <a:ext cx="11562071" cy="339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AB37F7F-B272-F34F-C226-56694EFF9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3" y="152611"/>
            <a:ext cx="11690555" cy="62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1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B2689B-B28F-F54B-A24A-C129563F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6" y="19664"/>
            <a:ext cx="11273834" cy="64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1852A8-AA24-4450-1EB9-005169758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4" y="1325056"/>
            <a:ext cx="11700387" cy="41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8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AEC5922-D300-E2F0-B6E2-D3879E9D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259"/>
            <a:ext cx="12192000" cy="45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26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08F304A-1A0E-2420-1F8A-69CFC586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9832"/>
            <a:ext cx="10510684" cy="64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21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C0CB8E-3B0C-E821-C2CC-BCD7CF13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987"/>
            <a:ext cx="12192000" cy="55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7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8545</TotalTime>
  <Words>115</Words>
  <Application>Microsoft Office PowerPoint</Application>
  <PresentationFormat>寬螢幕</PresentationFormat>
  <Paragraphs>21</Paragraphs>
  <Slides>10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438</cp:revision>
  <dcterms:created xsi:type="dcterms:W3CDTF">2023-08-17T10:12:34Z</dcterms:created>
  <dcterms:modified xsi:type="dcterms:W3CDTF">2023-10-23T02:53:13Z</dcterms:modified>
</cp:coreProperties>
</file>